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6C3D96E-6D31-49CE-B204-991A26207563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9000A33-7274-4EC9-AA1C-1DAD0078B9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Patents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Patent Law and Litigation</a:t>
            </a:r>
          </a:p>
        </p:txBody>
      </p:sp>
    </p:spTree>
    <p:extLst>
      <p:ext uri="{BB962C8B-B14F-4D97-AF65-F5344CB8AC3E}">
        <p14:creationId xmlns:p14="http://schemas.microsoft.com/office/powerpoint/2010/main" val="2969498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Key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 patent’s validity is judged by the novelty, non-obvious and utility of the invention</a:t>
            </a:r>
          </a:p>
          <a:p>
            <a:r>
              <a:rPr lang="en-US" sz="3600" dirty="0"/>
              <a:t>The patent holder does not have to make products based upon the patent</a:t>
            </a:r>
          </a:p>
          <a:p>
            <a:r>
              <a:rPr lang="en-US" sz="3600" dirty="0"/>
              <a:t>Patents are freely transferable</a:t>
            </a:r>
          </a:p>
          <a:p>
            <a:r>
              <a:rPr lang="en-US" sz="3600" dirty="0"/>
              <a:t>Patent infringement does not need to be willful</a:t>
            </a:r>
          </a:p>
        </p:txBody>
      </p:sp>
    </p:spTree>
    <p:extLst>
      <p:ext uri="{BB962C8B-B14F-4D97-AF65-F5344CB8AC3E}">
        <p14:creationId xmlns:p14="http://schemas.microsoft.com/office/powerpoint/2010/main" val="3358533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Increase in patent litigation suits, although the rate of patent litigation suits is below historical norms.</a:t>
            </a:r>
          </a:p>
        </p:txBody>
      </p:sp>
    </p:spTree>
    <p:extLst>
      <p:ext uri="{BB962C8B-B14F-4D97-AF65-F5344CB8AC3E}">
        <p14:creationId xmlns:p14="http://schemas.microsoft.com/office/powerpoint/2010/main" val="220856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Patent Litigation Causes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/>
              <a:t>Sharp rise in patent infringement suits in 2012. Analysts attribute this increase to the anti-joinder provisions of the Patent Act of 2011. </a:t>
            </a:r>
          </a:p>
          <a:p>
            <a:r>
              <a:rPr lang="en-US" sz="3600" dirty="0"/>
              <a:t>Price Waterhouse Coopers 2013 Litigation Study found that 96% of all litigation suits since 1961 can be attributed to the increase in patents granted.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57467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number of lawsuits has increased in correlation to the patents granted.</a:t>
            </a:r>
          </a:p>
          <a:p>
            <a:r>
              <a:rPr lang="en-US" sz="3200" dirty="0"/>
              <a:t>The number of lawsuits which go to trial, however, has remained constant over the last 30 years. </a:t>
            </a:r>
          </a:p>
        </p:txBody>
      </p:sp>
    </p:spTree>
    <p:extLst>
      <p:ext uri="{BB962C8B-B14F-4D97-AF65-F5344CB8AC3E}">
        <p14:creationId xmlns:p14="http://schemas.microsoft.com/office/powerpoint/2010/main" val="667980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81</TotalTime>
  <Words>155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Clarity</vt:lpstr>
      <vt:lpstr>Patents </vt:lpstr>
      <vt:lpstr>Four Key Principles</vt:lpstr>
      <vt:lpstr>Patent Litigation</vt:lpstr>
      <vt:lpstr>Patent Litigation Causes </vt:lpstr>
      <vt:lpstr>Rates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Patents</dc:title>
  <dc:creator>nasser_dana</dc:creator>
  <cp:lastModifiedBy>Dana Nasser</cp:lastModifiedBy>
  <cp:revision>8</cp:revision>
  <dcterms:created xsi:type="dcterms:W3CDTF">2017-03-23T21:53:49Z</dcterms:created>
  <dcterms:modified xsi:type="dcterms:W3CDTF">2017-03-26T20:52:02Z</dcterms:modified>
</cp:coreProperties>
</file>